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2010-03-19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2010-03-19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298443"/>
          </a:xfrm>
        </p:spPr>
        <p:txBody>
          <a:bodyPr>
            <a:normAutofit fontScale="90000"/>
          </a:bodyPr>
          <a:lstStyle/>
          <a:p>
            <a:r>
              <a:rPr lang="pl-PL" sz="1600" dirty="0" err="1" smtClean="0"/>
              <a:t>Maxthegreat</a:t>
            </a:r>
            <a:r>
              <a:rPr lang="pl-PL" sz="1600" dirty="0" smtClean="0"/>
              <a:t> - </a:t>
            </a:r>
            <a:r>
              <a:rPr lang="pl-PL" sz="1600" dirty="0" err="1" smtClean="0"/>
              <a:t>homebase</a:t>
            </a:r>
            <a:endParaRPr lang="pl-PL" sz="1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14348" y="928670"/>
            <a:ext cx="8001056" cy="5357850"/>
          </a:xfrm>
        </p:spPr>
        <p:txBody>
          <a:bodyPr>
            <a:noAutofit/>
          </a:bodyPr>
          <a:lstStyle/>
          <a:p>
            <a:r>
              <a:rPr lang="en-US" sz="1100" dirty="0" smtClean="0"/>
              <a:t>Your force arrived at </a:t>
            </a:r>
            <a:r>
              <a:rPr lang="en-US" sz="1100" dirty="0" err="1" smtClean="0"/>
              <a:t>maxthegreat's</a:t>
            </a:r>
            <a:r>
              <a:rPr lang="en-US" sz="1100" dirty="0" smtClean="0"/>
              <a:t> base </a:t>
            </a:r>
            <a:r>
              <a:rPr lang="en-US" sz="1100" dirty="0" err="1" smtClean="0"/>
              <a:t>Homebase</a:t>
            </a:r>
            <a:r>
              <a:rPr lang="en-US" sz="1100" dirty="0" smtClean="0"/>
              <a:t>, 62m away.</a:t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1" dirty="0" smtClean="0"/>
              <a:t>Enemy Force Consisted Of: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4 Scouts</a:t>
            </a:r>
            <a:br>
              <a:rPr lang="en-US" sz="1100" dirty="0" smtClean="0"/>
            </a:br>
            <a:r>
              <a:rPr lang="en-US" sz="1100" dirty="0" smtClean="0"/>
              <a:t>220 </a:t>
            </a:r>
            <a:r>
              <a:rPr lang="en-US" sz="1100" dirty="0" err="1" smtClean="0"/>
              <a:t>Grims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1" dirty="0" smtClean="0"/>
              <a:t>Enemy Force's Power: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Enemy force had 429,400 health.</a:t>
            </a:r>
            <a:br>
              <a:rPr lang="en-US" sz="1100" dirty="0" smtClean="0"/>
            </a:br>
            <a:r>
              <a:rPr lang="en-US" sz="1100" dirty="0" smtClean="0"/>
              <a:t>Enemy force dealt out 0 unit damage (117,560 possible)! </a:t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1" dirty="0" smtClean="0"/>
              <a:t>Building Scanner: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err="1" smtClean="0"/>
              <a:t>Trithium</a:t>
            </a:r>
            <a:r>
              <a:rPr lang="en-US" sz="1100" dirty="0" smtClean="0"/>
              <a:t> Storage - Level 4</a:t>
            </a:r>
            <a:br>
              <a:rPr lang="en-US" sz="1100" dirty="0" smtClean="0"/>
            </a:br>
            <a:r>
              <a:rPr lang="en-US" sz="1100" dirty="0" smtClean="0"/>
              <a:t>Mining Platform - Level 3</a:t>
            </a:r>
            <a:br>
              <a:rPr lang="en-US" sz="1100" dirty="0" smtClean="0"/>
            </a:br>
            <a:r>
              <a:rPr lang="en-US" sz="1100" dirty="0" smtClean="0"/>
              <a:t>Hovercraft Factory - Level 10</a:t>
            </a:r>
            <a:br>
              <a:rPr lang="en-US" sz="1100" dirty="0" smtClean="0"/>
            </a:br>
            <a:r>
              <a:rPr lang="en-US" sz="1100" dirty="0" smtClean="0"/>
              <a:t>Shield Emitter - Level 4</a:t>
            </a:r>
            <a:br>
              <a:rPr lang="en-US" sz="1100" dirty="0" smtClean="0"/>
            </a:br>
            <a:r>
              <a:rPr lang="en-US" sz="1100" dirty="0" smtClean="0"/>
              <a:t>Ore Storage - Level 2</a:t>
            </a:r>
            <a:br>
              <a:rPr lang="en-US" sz="1100" dirty="0" smtClean="0"/>
            </a:br>
            <a:r>
              <a:rPr lang="en-US" sz="1100" dirty="0" smtClean="0"/>
              <a:t>Fuel Storage - Level 10</a:t>
            </a:r>
            <a:br>
              <a:rPr lang="en-US" sz="1100" dirty="0" smtClean="0"/>
            </a:br>
            <a:r>
              <a:rPr lang="en-US" sz="1100" dirty="0" smtClean="0"/>
              <a:t>Fuel Refinery - Level 8</a:t>
            </a:r>
            <a:br>
              <a:rPr lang="en-US" sz="1100" dirty="0" smtClean="0"/>
            </a:br>
            <a:r>
              <a:rPr lang="en-US" sz="1100" dirty="0" smtClean="0"/>
              <a:t>Repair Facility - Level 1</a:t>
            </a:r>
            <a:br>
              <a:rPr lang="en-US" sz="1100" dirty="0" smtClean="0"/>
            </a:br>
            <a:r>
              <a:rPr lang="en-US" sz="1100" dirty="0" smtClean="0"/>
              <a:t>Solar Generator - Level 16</a:t>
            </a:r>
            <a:br>
              <a:rPr lang="en-US" sz="1100" dirty="0" smtClean="0"/>
            </a:br>
            <a:r>
              <a:rPr lang="en-US" sz="1100" dirty="0" smtClean="0"/>
              <a:t>Sensor Array - Level 4</a:t>
            </a:r>
            <a:br>
              <a:rPr lang="en-US" sz="1100" dirty="0" smtClean="0"/>
            </a:br>
            <a:r>
              <a:rPr lang="en-US" sz="1100" dirty="0" smtClean="0"/>
              <a:t>Defense Field - Level 2</a:t>
            </a:r>
            <a:br>
              <a:rPr lang="en-US" sz="1100" dirty="0" smtClean="0"/>
            </a:br>
            <a:r>
              <a:rPr lang="en-US" sz="1100" dirty="0" smtClean="0"/>
              <a:t>Research Center - Level 8</a:t>
            </a:r>
            <a:br>
              <a:rPr lang="en-US" sz="1100" dirty="0" smtClean="0"/>
            </a:br>
            <a:r>
              <a:rPr lang="en-US" sz="1100" dirty="0" smtClean="0"/>
              <a:t>Land Factory - Level 2</a:t>
            </a:r>
            <a:br>
              <a:rPr lang="en-US" sz="1100" dirty="0" smtClean="0"/>
            </a:br>
            <a:r>
              <a:rPr lang="en-US" sz="1100" dirty="0" smtClean="0"/>
              <a:t>Transnet Tower - Level 3</a:t>
            </a:r>
            <a:br>
              <a:rPr lang="en-US" sz="1100" dirty="0" smtClean="0"/>
            </a:br>
            <a:r>
              <a:rPr lang="en-US" sz="1100" dirty="0" smtClean="0"/>
              <a:t>Air Factory - Level 2</a:t>
            </a:r>
          </a:p>
          <a:p>
            <a:endParaRPr lang="pl-PL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298443"/>
          </a:xfrm>
        </p:spPr>
        <p:txBody>
          <a:bodyPr>
            <a:normAutofit fontScale="90000"/>
          </a:bodyPr>
          <a:lstStyle/>
          <a:p>
            <a:r>
              <a:rPr lang="pl-PL" sz="1600" dirty="0" err="1" smtClean="0"/>
              <a:t>Yana</a:t>
            </a:r>
            <a:r>
              <a:rPr lang="pl-PL" sz="1600" dirty="0" smtClean="0"/>
              <a:t> - </a:t>
            </a:r>
            <a:r>
              <a:rPr lang="pl-PL" sz="1600" dirty="0" err="1" smtClean="0"/>
              <a:t>OutpostB</a:t>
            </a:r>
            <a:endParaRPr lang="pl-PL" sz="1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14348" y="928670"/>
            <a:ext cx="8001056" cy="5357850"/>
          </a:xfrm>
        </p:spPr>
        <p:txBody>
          <a:bodyPr>
            <a:noAutofit/>
          </a:bodyPr>
          <a:lstStyle/>
          <a:p>
            <a:r>
              <a:rPr lang="en-US" sz="1100" dirty="0" smtClean="0"/>
              <a:t>Your force arrived at </a:t>
            </a:r>
            <a:r>
              <a:rPr lang="en-US" sz="1100" dirty="0" err="1" smtClean="0"/>
              <a:t>yana's</a:t>
            </a:r>
            <a:r>
              <a:rPr lang="en-US" sz="1100" dirty="0" smtClean="0"/>
              <a:t> base </a:t>
            </a:r>
            <a:r>
              <a:rPr lang="en-US" sz="1100" dirty="0" err="1" smtClean="0"/>
              <a:t>OutpostB</a:t>
            </a:r>
            <a:r>
              <a:rPr lang="en-US" sz="1100" dirty="0" smtClean="0"/>
              <a:t>, 18m away</a:t>
            </a:r>
            <a:r>
              <a:rPr lang="en-US" sz="1100" dirty="0" smtClean="0"/>
              <a:t>.</a:t>
            </a:r>
            <a:endParaRPr lang="pl-PL" sz="1100" dirty="0" smtClean="0"/>
          </a:p>
          <a:p>
            <a:r>
              <a:rPr lang="en-US" sz="1100" dirty="0" smtClean="0"/>
              <a:t>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1" dirty="0" smtClean="0"/>
              <a:t>Enemy Force Consisted Of: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30 Goliaths</a:t>
            </a:r>
            <a:br>
              <a:rPr lang="en-US" sz="1100" dirty="0" smtClean="0"/>
            </a:br>
            <a:r>
              <a:rPr lang="en-US" sz="1100" dirty="0" smtClean="0"/>
              <a:t>30 </a:t>
            </a:r>
            <a:r>
              <a:rPr lang="en-US" sz="1100" dirty="0" smtClean="0"/>
              <a:t>Copperheads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1" dirty="0" smtClean="0"/>
              <a:t>Enemy Force's Power: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Enemy force had 37,800 health.</a:t>
            </a:r>
            <a:br>
              <a:rPr lang="en-US" sz="1100" dirty="0" smtClean="0"/>
            </a:br>
            <a:r>
              <a:rPr lang="en-US" sz="1100" dirty="0" smtClean="0"/>
              <a:t>Enemy force dealt out 0 unit damage (10,950 possible</a:t>
            </a:r>
            <a:r>
              <a:rPr lang="en-US" sz="1100" dirty="0" smtClean="0"/>
              <a:t>)!</a:t>
            </a:r>
            <a:r>
              <a:rPr lang="pl-PL" sz="1100" dirty="0" smtClean="0"/>
              <a:t>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1" dirty="0" smtClean="0"/>
              <a:t>Building Scanner: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err="1" smtClean="0"/>
              <a:t>Trithium</a:t>
            </a:r>
            <a:r>
              <a:rPr lang="en-US" sz="1100" dirty="0" smtClean="0"/>
              <a:t> Refinery - Level 21</a:t>
            </a:r>
            <a:br>
              <a:rPr lang="en-US" sz="1100" dirty="0" smtClean="0"/>
            </a:br>
            <a:r>
              <a:rPr lang="en-US" sz="1100" dirty="0" smtClean="0"/>
              <a:t>Solar Generator - Level 11</a:t>
            </a:r>
            <a:br>
              <a:rPr lang="en-US" sz="1100" dirty="0" smtClean="0"/>
            </a:br>
            <a:r>
              <a:rPr lang="en-US" sz="1100" dirty="0" smtClean="0"/>
              <a:t>Transnet Tower - Level 8</a:t>
            </a:r>
            <a:br>
              <a:rPr lang="en-US" sz="1100" dirty="0" smtClean="0"/>
            </a:br>
            <a:r>
              <a:rPr lang="en-US" sz="1100" dirty="0" smtClean="0"/>
              <a:t>Fuel Storage - Level 5</a:t>
            </a:r>
            <a:br>
              <a:rPr lang="en-US" sz="1100" dirty="0" smtClean="0"/>
            </a:br>
            <a:r>
              <a:rPr lang="en-US" sz="1100" dirty="0" smtClean="0"/>
              <a:t>Air Factory - Level 5</a:t>
            </a:r>
            <a:br>
              <a:rPr lang="en-US" sz="1100" dirty="0" smtClean="0"/>
            </a:br>
            <a:r>
              <a:rPr lang="en-US" sz="1100" dirty="0" smtClean="0"/>
              <a:t>Fuel Refinery - Level 4</a:t>
            </a:r>
            <a:br>
              <a:rPr lang="en-US" sz="1100" dirty="0" smtClean="0"/>
            </a:br>
            <a:r>
              <a:rPr lang="en-US" sz="1100" dirty="0" smtClean="0"/>
              <a:t>Mining Platform - Level 3</a:t>
            </a:r>
            <a:br>
              <a:rPr lang="en-US" sz="1100" dirty="0" smtClean="0"/>
            </a:br>
            <a:r>
              <a:rPr lang="en-US" sz="1100" dirty="0" err="1" smtClean="0"/>
              <a:t>Blorite</a:t>
            </a:r>
            <a:r>
              <a:rPr lang="en-US" sz="1100" dirty="0" smtClean="0"/>
              <a:t> Refinery - Level 3</a:t>
            </a:r>
            <a:br>
              <a:rPr lang="en-US" sz="1100" dirty="0" smtClean="0"/>
            </a:br>
            <a:r>
              <a:rPr lang="en-US" sz="1100" dirty="0" smtClean="0"/>
              <a:t>Ore Storage - Level 2</a:t>
            </a:r>
            <a:br>
              <a:rPr lang="en-US" sz="1100" dirty="0" smtClean="0"/>
            </a:br>
            <a:r>
              <a:rPr lang="en-US" sz="1100" dirty="0" err="1" smtClean="0"/>
              <a:t>Trithium</a:t>
            </a:r>
            <a:r>
              <a:rPr lang="en-US" sz="1100" dirty="0" smtClean="0"/>
              <a:t> Storage - Level 2</a:t>
            </a:r>
            <a:br>
              <a:rPr lang="en-US" sz="1100" dirty="0" smtClean="0"/>
            </a:br>
            <a:r>
              <a:rPr lang="en-US" sz="1100" dirty="0" smtClean="0"/>
              <a:t>Repair Facility - Level 1</a:t>
            </a:r>
            <a:br>
              <a:rPr lang="en-US" sz="1100" dirty="0" smtClean="0"/>
            </a:br>
            <a:r>
              <a:rPr lang="en-US" sz="1100" dirty="0" smtClean="0"/>
              <a:t>Sensor Array - Level 1</a:t>
            </a:r>
            <a:br>
              <a:rPr lang="en-US" sz="1100" dirty="0" smtClean="0"/>
            </a:br>
            <a:r>
              <a:rPr lang="en-US" sz="1100" dirty="0" smtClean="0"/>
              <a:t>Shield Emitter - Level 1</a:t>
            </a:r>
            <a:br>
              <a:rPr lang="en-US" sz="1100" dirty="0" smtClean="0"/>
            </a:br>
            <a:r>
              <a:rPr lang="en-US" sz="1100" dirty="0" smtClean="0"/>
              <a:t>Research Center - Level 1</a:t>
            </a:r>
            <a:br>
              <a:rPr lang="en-US" sz="1100" dirty="0" smtClean="0"/>
            </a:br>
            <a:r>
              <a:rPr lang="en-US" sz="1100" dirty="0" smtClean="0"/>
              <a:t>Anti-Air Turret - Level </a:t>
            </a:r>
            <a:r>
              <a:rPr lang="en-US" sz="1100" dirty="0" smtClean="0"/>
              <a:t>1</a:t>
            </a:r>
            <a:endParaRPr lang="pl-PL" sz="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298443"/>
          </a:xfrm>
        </p:spPr>
        <p:txBody>
          <a:bodyPr>
            <a:normAutofit fontScale="90000"/>
          </a:bodyPr>
          <a:lstStyle/>
          <a:p>
            <a:r>
              <a:rPr lang="pl-PL" sz="1400" dirty="0" err="1" smtClean="0"/>
              <a:t>FearME</a:t>
            </a:r>
            <a:r>
              <a:rPr lang="pl-PL" sz="1400" dirty="0" smtClean="0"/>
              <a:t> </a:t>
            </a:r>
            <a:r>
              <a:rPr lang="pl-PL" sz="1600" dirty="0" smtClean="0"/>
              <a:t>- </a:t>
            </a:r>
            <a:r>
              <a:rPr lang="pl-PL" sz="1400" dirty="0" err="1" smtClean="0"/>
              <a:t>Homebase</a:t>
            </a:r>
            <a:endParaRPr lang="pl-PL" sz="1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14348" y="928670"/>
            <a:ext cx="8001056" cy="5357850"/>
          </a:xfrm>
        </p:spPr>
        <p:txBody>
          <a:bodyPr>
            <a:noAutofit/>
          </a:bodyPr>
          <a:lstStyle/>
          <a:p>
            <a:r>
              <a:rPr lang="en-US" sz="1100" dirty="0" smtClean="0"/>
              <a:t>Your force arrived at </a:t>
            </a:r>
            <a:r>
              <a:rPr lang="en-US" sz="1100" dirty="0" err="1" smtClean="0"/>
              <a:t>FearME's</a:t>
            </a:r>
            <a:r>
              <a:rPr lang="en-US" sz="1100" dirty="0" smtClean="0"/>
              <a:t> base </a:t>
            </a:r>
            <a:r>
              <a:rPr lang="en-US" sz="1100" dirty="0" err="1" smtClean="0"/>
              <a:t>Homebase</a:t>
            </a:r>
            <a:r>
              <a:rPr lang="en-US" sz="1100" dirty="0" smtClean="0"/>
              <a:t>, 65m away</a:t>
            </a:r>
            <a:r>
              <a:rPr lang="en-US" sz="1100" dirty="0" smtClean="0"/>
              <a:t>.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1" dirty="0" smtClean="0"/>
              <a:t>Enemy Force Consisted Of: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5 Hammers</a:t>
            </a:r>
            <a:br>
              <a:rPr lang="en-US" sz="1100" dirty="0" smtClean="0"/>
            </a:br>
            <a:r>
              <a:rPr lang="en-US" sz="1100" dirty="0" smtClean="0"/>
              <a:t>5 Scouts</a:t>
            </a:r>
            <a:br>
              <a:rPr lang="en-US" sz="1100" dirty="0" smtClean="0"/>
            </a:br>
            <a:r>
              <a:rPr lang="en-US" sz="1100" dirty="0" smtClean="0"/>
              <a:t>10 Falcons</a:t>
            </a:r>
            <a:br>
              <a:rPr lang="en-US" sz="1100" dirty="0" smtClean="0"/>
            </a:br>
            <a:r>
              <a:rPr lang="en-US" sz="1100" dirty="0" smtClean="0"/>
              <a:t>10 Wraiths</a:t>
            </a:r>
            <a:br>
              <a:rPr lang="en-US" sz="1100" dirty="0" smtClean="0"/>
            </a:br>
            <a:r>
              <a:rPr lang="en-US" sz="1100" dirty="0" smtClean="0"/>
              <a:t>50 </a:t>
            </a:r>
            <a:r>
              <a:rPr lang="en-US" sz="1100" dirty="0" smtClean="0"/>
              <a:t>Copperheads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1" dirty="0" smtClean="0"/>
              <a:t>Enemy Force's Power: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Enemy force had 71,940 health.</a:t>
            </a:r>
            <a:br>
              <a:rPr lang="en-US" sz="1100" dirty="0" smtClean="0"/>
            </a:br>
            <a:r>
              <a:rPr lang="en-US" sz="1100" dirty="0" smtClean="0"/>
              <a:t>Enemy force dealt out 0 unit damage (18,660 possible</a:t>
            </a:r>
            <a:r>
              <a:rPr lang="en-US" sz="1100" dirty="0" smtClean="0"/>
              <a:t>)!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1" dirty="0" smtClean="0"/>
              <a:t>Building Scanner: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Bomber Runway - Level 1</a:t>
            </a:r>
            <a:br>
              <a:rPr lang="en-US" sz="1100" dirty="0" smtClean="0"/>
            </a:br>
            <a:r>
              <a:rPr lang="en-US" sz="1100" dirty="0" smtClean="0"/>
              <a:t>Fuel Refinery - Level 11</a:t>
            </a:r>
            <a:br>
              <a:rPr lang="en-US" sz="1100" dirty="0" smtClean="0"/>
            </a:br>
            <a:r>
              <a:rPr lang="en-US" sz="1100" dirty="0" smtClean="0"/>
              <a:t>Fuel Storage - Level 23</a:t>
            </a:r>
            <a:br>
              <a:rPr lang="en-US" sz="1100" dirty="0" smtClean="0"/>
            </a:br>
            <a:r>
              <a:rPr lang="en-US" sz="1100" dirty="0" err="1" smtClean="0"/>
              <a:t>Trithium</a:t>
            </a:r>
            <a:r>
              <a:rPr lang="en-US" sz="1100" dirty="0" smtClean="0"/>
              <a:t> Storage - Level 7</a:t>
            </a:r>
            <a:br>
              <a:rPr lang="en-US" sz="1100" dirty="0" smtClean="0"/>
            </a:br>
            <a:r>
              <a:rPr lang="en-US" sz="1100" dirty="0" smtClean="0"/>
              <a:t>Solar Generator - Level 21</a:t>
            </a:r>
            <a:br>
              <a:rPr lang="en-US" sz="1100" dirty="0" smtClean="0"/>
            </a:br>
            <a:r>
              <a:rPr lang="en-US" sz="1100" dirty="0" smtClean="0"/>
              <a:t>Anti-Air Turret - Level 1</a:t>
            </a:r>
            <a:br>
              <a:rPr lang="en-US" sz="1100" dirty="0" smtClean="0"/>
            </a:br>
            <a:r>
              <a:rPr lang="en-US" sz="1100" dirty="0" smtClean="0"/>
              <a:t>Shield Emitter - Level 4</a:t>
            </a:r>
            <a:br>
              <a:rPr lang="en-US" sz="1100" dirty="0" smtClean="0"/>
            </a:br>
            <a:r>
              <a:rPr lang="en-US" sz="1100" dirty="0" smtClean="0"/>
              <a:t>Air Factory - Level 10</a:t>
            </a:r>
            <a:br>
              <a:rPr lang="en-US" sz="1100" dirty="0" smtClean="0"/>
            </a:br>
            <a:r>
              <a:rPr lang="en-US" sz="1100" dirty="0" smtClean="0"/>
              <a:t>Hovercraft Factory - Level 11</a:t>
            </a:r>
            <a:br>
              <a:rPr lang="en-US" sz="1100" dirty="0" smtClean="0"/>
            </a:br>
            <a:r>
              <a:rPr lang="en-US" sz="1100" dirty="0" smtClean="0"/>
              <a:t>Ore Storage - Level 2</a:t>
            </a:r>
            <a:br>
              <a:rPr lang="en-US" sz="1100" dirty="0" smtClean="0"/>
            </a:br>
            <a:r>
              <a:rPr lang="en-US" sz="1100" dirty="0" smtClean="0"/>
              <a:t>Sensor Array - Level 7</a:t>
            </a:r>
            <a:br>
              <a:rPr lang="en-US" sz="1100" dirty="0" smtClean="0"/>
            </a:br>
            <a:r>
              <a:rPr lang="en-US" sz="1100" dirty="0" smtClean="0"/>
              <a:t>Radar Station - Level 10</a:t>
            </a:r>
            <a:br>
              <a:rPr lang="en-US" sz="1100" dirty="0" smtClean="0"/>
            </a:br>
            <a:r>
              <a:rPr lang="en-US" sz="1100" dirty="0" smtClean="0"/>
              <a:t>Mining Platform - Level 3</a:t>
            </a:r>
            <a:br>
              <a:rPr lang="en-US" sz="1100" dirty="0" smtClean="0"/>
            </a:br>
            <a:r>
              <a:rPr lang="en-US" sz="1100" dirty="0" smtClean="0"/>
              <a:t>Defense Field - Level 3</a:t>
            </a:r>
            <a:br>
              <a:rPr lang="en-US" sz="1100" dirty="0" smtClean="0"/>
            </a:br>
            <a:r>
              <a:rPr lang="en-US" sz="1100" dirty="0" smtClean="0"/>
              <a:t>Repair Facility - Level </a:t>
            </a:r>
            <a:r>
              <a:rPr lang="en-US" sz="1100" dirty="0" smtClean="0"/>
              <a:t>1</a:t>
            </a:r>
            <a:endParaRPr lang="pl-PL" sz="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298443"/>
          </a:xfrm>
        </p:spPr>
        <p:txBody>
          <a:bodyPr>
            <a:normAutofit fontScale="90000"/>
          </a:bodyPr>
          <a:lstStyle/>
          <a:p>
            <a:r>
              <a:rPr lang="en-US" sz="1400" dirty="0" err="1" smtClean="0"/>
              <a:t>elmirone</a:t>
            </a:r>
            <a:r>
              <a:rPr lang="pl-PL" sz="1400" dirty="0" smtClean="0"/>
              <a:t> </a:t>
            </a:r>
            <a:r>
              <a:rPr lang="pl-PL" sz="1600" dirty="0" smtClean="0"/>
              <a:t>- </a:t>
            </a:r>
            <a:r>
              <a:rPr lang="pl-PL" sz="1400" dirty="0" err="1" smtClean="0"/>
              <a:t>Homebase</a:t>
            </a:r>
            <a:endParaRPr lang="pl-PL" sz="1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14348" y="928670"/>
            <a:ext cx="8001056" cy="5357850"/>
          </a:xfrm>
        </p:spPr>
        <p:txBody>
          <a:bodyPr>
            <a:noAutofit/>
          </a:bodyPr>
          <a:lstStyle/>
          <a:p>
            <a:r>
              <a:rPr lang="en-US" sz="1100" dirty="0" smtClean="0"/>
              <a:t>Your force arrived at </a:t>
            </a:r>
            <a:r>
              <a:rPr lang="en-US" sz="1100" dirty="0" err="1" smtClean="0"/>
              <a:t>elmirone's</a:t>
            </a:r>
            <a:r>
              <a:rPr lang="en-US" sz="1100" dirty="0" smtClean="0"/>
              <a:t> base </a:t>
            </a:r>
            <a:r>
              <a:rPr lang="en-US" sz="1100" dirty="0" err="1" smtClean="0"/>
              <a:t>Homebase</a:t>
            </a:r>
            <a:r>
              <a:rPr lang="en-US" sz="1100" dirty="0" smtClean="0"/>
              <a:t>, 84m away</a:t>
            </a:r>
            <a:r>
              <a:rPr lang="en-US" sz="1100" dirty="0" smtClean="0"/>
              <a:t>.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1" dirty="0" smtClean="0"/>
              <a:t>Enemy Force Consisted Of: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No </a:t>
            </a:r>
            <a:r>
              <a:rPr lang="en-US" sz="1100" dirty="0" smtClean="0"/>
              <a:t>One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1" dirty="0" smtClean="0"/>
              <a:t>Building Scanner: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Ore Storage - Level 2</a:t>
            </a:r>
            <a:br>
              <a:rPr lang="en-US" sz="1100" dirty="0" smtClean="0"/>
            </a:br>
            <a:r>
              <a:rPr lang="en-US" sz="1100" dirty="0" smtClean="0"/>
              <a:t>Anti-Air Turret - Level 1</a:t>
            </a:r>
            <a:br>
              <a:rPr lang="en-US" sz="1100" dirty="0" smtClean="0"/>
            </a:br>
            <a:r>
              <a:rPr lang="en-US" sz="1100" dirty="0" smtClean="0"/>
              <a:t>Air Factory - Level 1</a:t>
            </a:r>
            <a:br>
              <a:rPr lang="en-US" sz="1100" dirty="0" smtClean="0"/>
            </a:br>
            <a:r>
              <a:rPr lang="en-US" sz="1100" dirty="0" smtClean="0"/>
              <a:t>Stealth Generator - Level 1</a:t>
            </a:r>
            <a:br>
              <a:rPr lang="en-US" sz="1100" dirty="0" smtClean="0"/>
            </a:br>
            <a:r>
              <a:rPr lang="en-US" sz="1100" dirty="0" smtClean="0"/>
              <a:t>Research Center - Level 6</a:t>
            </a:r>
            <a:br>
              <a:rPr lang="en-US" sz="1100" dirty="0" smtClean="0"/>
            </a:br>
            <a:r>
              <a:rPr lang="en-US" sz="1100" dirty="0" smtClean="0"/>
              <a:t>Defense Field - Level 1</a:t>
            </a:r>
            <a:br>
              <a:rPr lang="en-US" sz="1100" dirty="0" smtClean="0"/>
            </a:br>
            <a:r>
              <a:rPr lang="en-US" sz="1100" dirty="0" smtClean="0"/>
              <a:t>Hovercraft Factory - Level 6</a:t>
            </a:r>
            <a:br>
              <a:rPr lang="en-US" sz="1100" dirty="0" smtClean="0"/>
            </a:br>
            <a:r>
              <a:rPr lang="en-US" sz="1100" dirty="0" smtClean="0"/>
              <a:t>Solar Generator - Level 11</a:t>
            </a:r>
            <a:br>
              <a:rPr lang="en-US" sz="1100" dirty="0" smtClean="0"/>
            </a:br>
            <a:r>
              <a:rPr lang="en-US" sz="1100" dirty="0" err="1" smtClean="0"/>
              <a:t>Trithium</a:t>
            </a:r>
            <a:r>
              <a:rPr lang="en-US" sz="1100" dirty="0" smtClean="0"/>
              <a:t> Refinery - Level 21</a:t>
            </a:r>
            <a:br>
              <a:rPr lang="en-US" sz="1100" dirty="0" smtClean="0"/>
            </a:br>
            <a:r>
              <a:rPr lang="en-US" sz="1100" dirty="0" err="1" smtClean="0"/>
              <a:t>Trithium</a:t>
            </a:r>
            <a:r>
              <a:rPr lang="en-US" sz="1100" dirty="0" smtClean="0"/>
              <a:t> Storage - Level 5</a:t>
            </a:r>
            <a:br>
              <a:rPr lang="en-US" sz="1100" dirty="0" smtClean="0"/>
            </a:br>
            <a:r>
              <a:rPr lang="en-US" sz="1100" dirty="0" smtClean="0"/>
              <a:t>Mining Platform - Level 3</a:t>
            </a:r>
            <a:br>
              <a:rPr lang="en-US" sz="1100" dirty="0" smtClean="0"/>
            </a:br>
            <a:r>
              <a:rPr lang="en-US" sz="1100" dirty="0" smtClean="0"/>
              <a:t>Fuel Storage - Level 9</a:t>
            </a:r>
            <a:br>
              <a:rPr lang="en-US" sz="1100" dirty="0" smtClean="0"/>
            </a:br>
            <a:r>
              <a:rPr lang="en-US" sz="1100" dirty="0" smtClean="0"/>
              <a:t>Repair Facility - Level 1</a:t>
            </a:r>
            <a:br>
              <a:rPr lang="en-US" sz="1100" dirty="0" smtClean="0"/>
            </a:br>
            <a:r>
              <a:rPr lang="en-US" sz="1100" dirty="0" smtClean="0"/>
              <a:t>Fuel Refinery - Level 4</a:t>
            </a:r>
            <a:br>
              <a:rPr lang="en-US" sz="1100" dirty="0" smtClean="0"/>
            </a:br>
            <a:r>
              <a:rPr lang="en-US" sz="1100" dirty="0" smtClean="0"/>
              <a:t>Sensor Array - </a:t>
            </a:r>
            <a:r>
              <a:rPr lang="en-US" sz="1100" smtClean="0"/>
              <a:t>Level </a:t>
            </a:r>
            <a:r>
              <a:rPr lang="en-US" sz="1100" smtClean="0"/>
              <a:t>3</a:t>
            </a:r>
            <a:endParaRPr lang="pl-PL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57</Words>
  <PresentationFormat>Pokaz na ekranie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Maxthegreat - homebase</vt:lpstr>
      <vt:lpstr>Yana - OutpostB</vt:lpstr>
      <vt:lpstr>FearME - Homebase</vt:lpstr>
      <vt:lpstr>elmirone - Homebase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Maxthegreat - homebase</dc:title>
  <cp:lastModifiedBy>WINDT_09</cp:lastModifiedBy>
  <cp:revision>4</cp:revision>
  <dcterms:modified xsi:type="dcterms:W3CDTF">2010-03-19T22:12:46Z</dcterms:modified>
</cp:coreProperties>
</file>